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60" r:id="rId6"/>
    <p:sldId id="261" r:id="rId7"/>
    <p:sldId id="263" r:id="rId8"/>
    <p:sldId id="264" r:id="rId9"/>
    <p:sldId id="265" r:id="rId10"/>
    <p:sldId id="267" r:id="rId11"/>
    <p:sldId id="268" r:id="rId12"/>
    <p:sldId id="271" r:id="rId13"/>
    <p:sldId id="269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7B2B-ED2E-4847-9FB4-38CAC3CA1530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45FF-3024-49C8-B134-BC10B5E2E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0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7B2B-ED2E-4847-9FB4-38CAC3CA1530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45FF-3024-49C8-B134-BC10B5E2E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70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7B2B-ED2E-4847-9FB4-38CAC3CA1530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45FF-3024-49C8-B134-BC10B5E2E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9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7B2B-ED2E-4847-9FB4-38CAC3CA1530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45FF-3024-49C8-B134-BC10B5E2E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02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7B2B-ED2E-4847-9FB4-38CAC3CA1530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45FF-3024-49C8-B134-BC10B5E2E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54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7B2B-ED2E-4847-9FB4-38CAC3CA1530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45FF-3024-49C8-B134-BC10B5E2E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18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7B2B-ED2E-4847-9FB4-38CAC3CA1530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45FF-3024-49C8-B134-BC10B5E2E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43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7B2B-ED2E-4847-9FB4-38CAC3CA1530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45FF-3024-49C8-B134-BC10B5E2E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39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7B2B-ED2E-4847-9FB4-38CAC3CA1530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45FF-3024-49C8-B134-BC10B5E2E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22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7B2B-ED2E-4847-9FB4-38CAC3CA1530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45FF-3024-49C8-B134-BC10B5E2E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3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7B2B-ED2E-4847-9FB4-38CAC3CA1530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45FF-3024-49C8-B134-BC10B5E2E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82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87B2B-ED2E-4847-9FB4-38CAC3CA1530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F45FF-3024-49C8-B134-BC10B5E2E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6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93" y="-304800"/>
            <a:ext cx="1227749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177" y="1706138"/>
            <a:ext cx="11106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Arial Black" panose="020B0A04020102020204" pitchFamily="34" charset="0"/>
              </a:rPr>
              <a:t>Кривор</a:t>
            </a:r>
            <a:r>
              <a:rPr lang="uk-UA" sz="2400" b="1" dirty="0" err="1" smtClean="0">
                <a:latin typeface="Arial Black" panose="020B0A04020102020204" pitchFamily="34" charset="0"/>
              </a:rPr>
              <a:t>ізька</a:t>
            </a:r>
            <a:r>
              <a:rPr lang="uk-UA" sz="2400" b="1" dirty="0" smtClean="0">
                <a:latin typeface="Arial Black" panose="020B0A04020102020204" pitchFamily="34" charset="0"/>
              </a:rPr>
              <a:t> загальноосвітня школа </a:t>
            </a:r>
            <a:r>
              <a:rPr lang="en-US" sz="2400" b="1" dirty="0" smtClean="0">
                <a:latin typeface="Arial Black" panose="020B0A04020102020204" pitchFamily="34" charset="0"/>
              </a:rPr>
              <a:t>I-III</a:t>
            </a:r>
            <a:r>
              <a:rPr lang="uk-UA" sz="2400" b="1" dirty="0" smtClean="0">
                <a:latin typeface="Arial Black" panose="020B0A04020102020204" pitchFamily="34" charset="0"/>
              </a:rPr>
              <a:t> ступенів №103</a:t>
            </a:r>
          </a:p>
          <a:p>
            <a:pPr algn="ctr"/>
            <a:r>
              <a:rPr lang="uk-UA" sz="2400" b="1" dirty="0">
                <a:latin typeface="Arial Black" panose="020B0A04020102020204" pitchFamily="34" charset="0"/>
              </a:rPr>
              <a:t>п</a:t>
            </a:r>
            <a:r>
              <a:rPr lang="uk-UA" sz="2400" b="1" dirty="0" smtClean="0">
                <a:latin typeface="Arial Black" panose="020B0A04020102020204" pitchFamily="34" charset="0"/>
              </a:rPr>
              <a:t> р е д с т а в л я є: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Alyona Alyona - Тихо Діти Сплят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517"/>
            <a:ext cx="12192000" cy="35014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3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94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1806" y="501805"/>
            <a:ext cx="110508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Дякуємо за перегляд!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88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41" y="17145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2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84" y="1"/>
            <a:ext cx="6523465" cy="27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160"/>
            <a:ext cx="6200078" cy="504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62615" cy="137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179" y="1"/>
            <a:ext cx="1854819" cy="128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5876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0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6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24</Words>
  <Application>Microsoft Office PowerPoint</Application>
  <PresentationFormat>Широкоэкранный</PresentationFormat>
  <Paragraphs>3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Бабикова</dc:creator>
  <cp:lastModifiedBy>Бабикова</cp:lastModifiedBy>
  <cp:revision>24</cp:revision>
  <dcterms:created xsi:type="dcterms:W3CDTF">2021-04-15T10:38:45Z</dcterms:created>
  <dcterms:modified xsi:type="dcterms:W3CDTF">2021-04-19T07:29:02Z</dcterms:modified>
</cp:coreProperties>
</file>